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65A"/>
    <a:srgbClr val="F43C7E"/>
    <a:srgbClr val="ED7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1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0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5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0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3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7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A508-85AD-48C8-8CB9-47DC3E8A4CA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8C1E-5687-4BA6-A43F-794F0CD89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2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ight Triangle 56"/>
          <p:cNvSpPr/>
          <p:nvPr/>
        </p:nvSpPr>
        <p:spPr>
          <a:xfrm rot="10800000">
            <a:off x="5972174" y="-4370"/>
            <a:ext cx="6219823" cy="6862370"/>
          </a:xfrm>
          <a:prstGeom prst="rtTriangle">
            <a:avLst/>
          </a:prstGeom>
          <a:solidFill>
            <a:schemeClr val="bg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Triangle 54"/>
          <p:cNvSpPr/>
          <p:nvPr/>
        </p:nvSpPr>
        <p:spPr>
          <a:xfrm flipH="1">
            <a:off x="3009898" y="0"/>
            <a:ext cx="9182099" cy="68580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33885" y="-2862263"/>
            <a:ext cx="3324225" cy="121920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64994" y="350333"/>
            <a:ext cx="2084009" cy="1017355"/>
            <a:chOff x="570450" y="202542"/>
            <a:chExt cx="1704918" cy="83229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450" y="204305"/>
              <a:ext cx="646831" cy="83053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928" y="202542"/>
              <a:ext cx="1248440" cy="832293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10380115" y="780057"/>
            <a:ext cx="1811882" cy="433511"/>
          </a:xfrm>
          <a:prstGeom prst="rect">
            <a:avLst/>
          </a:prstGeom>
          <a:solidFill>
            <a:srgbClr val="F21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4" y="5063627"/>
            <a:ext cx="8078603" cy="109059"/>
          </a:xfrm>
          <a:prstGeom prst="rect">
            <a:avLst/>
          </a:prstGeom>
          <a:solidFill>
            <a:srgbClr val="F21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0545504" y="825895"/>
            <a:ext cx="1481103" cy="341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</a:t>
            </a:r>
            <a:r>
              <a:rPr lang="en-US" sz="1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ms.kpru.ac.th</a:t>
            </a:r>
            <a:endParaRPr lang="en-US" sz="1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64991" y="5445173"/>
            <a:ext cx="9140001" cy="611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 subtitle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380115" y="4018787"/>
            <a:ext cx="1604179" cy="2839213"/>
          </a:xfrm>
          <a:prstGeom prst="rect">
            <a:avLst/>
          </a:prstGeom>
          <a:solidFill>
            <a:srgbClr val="F21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0546461" y="4487374"/>
            <a:ext cx="1244009" cy="27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FACULTY OF</a:t>
            </a:r>
            <a:endParaRPr lang="en-US" sz="21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0546461" y="4721446"/>
            <a:ext cx="1244009" cy="27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MANAGEMENT</a:t>
            </a:r>
            <a:endParaRPr lang="en-US" sz="1800" b="1" dirty="0">
              <a:solidFill>
                <a:schemeClr val="accent4">
                  <a:lumMod val="60000"/>
                  <a:lumOff val="4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0546460" y="4955518"/>
            <a:ext cx="1244009" cy="27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SCIENCE</a:t>
            </a:r>
            <a:endParaRPr lang="en-US" sz="1800" b="1" dirty="0">
              <a:solidFill>
                <a:schemeClr val="accent4">
                  <a:lumMod val="60000"/>
                  <a:lumOff val="4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620889" y="5413308"/>
            <a:ext cx="64858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10546459" y="5638881"/>
            <a:ext cx="1244009" cy="27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KAMPHAENG PHET</a:t>
            </a:r>
            <a:endParaRPr lang="en-US" sz="1400" b="1" dirty="0">
              <a:solidFill>
                <a:schemeClr val="accent4">
                  <a:lumMod val="60000"/>
                  <a:lumOff val="4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10546458" y="5843751"/>
            <a:ext cx="1244009" cy="27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RAJABHAT</a:t>
            </a:r>
            <a:endParaRPr lang="en-US" sz="25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10546457" y="6121687"/>
            <a:ext cx="1244009" cy="27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UNIVERSITY</a:t>
            </a:r>
            <a:endParaRPr lang="en-US" sz="2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5" name="Group 24"/>
          <p:cNvGrpSpPr/>
          <p:nvPr/>
        </p:nvGrpSpPr>
        <p:grpSpPr>
          <a:xfrm rot="5400000">
            <a:off x="9765551" y="6200098"/>
            <a:ext cx="392323" cy="513437"/>
            <a:chOff x="5720381" y="780057"/>
            <a:chExt cx="230970" cy="302273"/>
          </a:xfrm>
        </p:grpSpPr>
        <p:sp>
          <p:nvSpPr>
            <p:cNvPr id="13" name="Oval 12"/>
            <p:cNvSpPr/>
            <p:nvPr/>
          </p:nvSpPr>
          <p:spPr>
            <a:xfrm>
              <a:off x="5721292" y="780176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813462" y="780176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905632" y="780057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720381" y="866873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812551" y="866873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904721" y="866754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720384" y="954476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812554" y="954476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904724" y="954357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720386" y="1036611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807081" y="1036611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904726" y="1036492"/>
              <a:ext cx="45719" cy="4571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5400000">
            <a:off x="625550" y="1888502"/>
            <a:ext cx="392323" cy="513437"/>
            <a:chOff x="5720381" y="780057"/>
            <a:chExt cx="230970" cy="302273"/>
          </a:xfrm>
          <a:solidFill>
            <a:schemeClr val="bg1"/>
          </a:solidFill>
        </p:grpSpPr>
        <p:sp>
          <p:nvSpPr>
            <p:cNvPr id="39" name="Oval 38"/>
            <p:cNvSpPr/>
            <p:nvPr/>
          </p:nvSpPr>
          <p:spPr>
            <a:xfrm>
              <a:off x="5721292" y="78017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813462" y="78017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905632" y="780057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720381" y="86687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812551" y="86687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904721" y="86675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720384" y="95447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812554" y="95447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904724" y="954357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20386" y="103661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807081" y="103661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904726" y="1036492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Isosceles Triangle 51"/>
          <p:cNvSpPr/>
          <p:nvPr/>
        </p:nvSpPr>
        <p:spPr>
          <a:xfrm rot="10800000">
            <a:off x="7515079" y="1571624"/>
            <a:ext cx="3667125" cy="3324226"/>
          </a:xfrm>
          <a:prstGeom prst="triangle">
            <a:avLst/>
          </a:prstGeom>
          <a:solidFill>
            <a:schemeClr val="bg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>
            <a:off x="8524875" y="1571624"/>
            <a:ext cx="3667125" cy="3324226"/>
          </a:xfrm>
          <a:prstGeom prst="triangle">
            <a:avLst/>
          </a:prstGeom>
          <a:solidFill>
            <a:srgbClr val="F2165A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>
            <a:off x="6788223" y="1571624"/>
            <a:ext cx="3667125" cy="3324226"/>
          </a:xfrm>
          <a:prstGeom prst="triangle">
            <a:avLst/>
          </a:prstGeom>
          <a:solidFill>
            <a:srgbClr val="F2165A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/>
          <p:cNvSpPr/>
          <p:nvPr/>
        </p:nvSpPr>
        <p:spPr>
          <a:xfrm rot="10800000">
            <a:off x="5743985" y="1571624"/>
            <a:ext cx="2300170" cy="1859913"/>
          </a:xfrm>
          <a:prstGeom prst="triangle">
            <a:avLst/>
          </a:prstGeom>
          <a:solidFill>
            <a:schemeClr val="bg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564992" y="2539703"/>
            <a:ext cx="9140001" cy="174481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0134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85925" cy="6858001"/>
          </a:xfr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009775" y="2076450"/>
            <a:ext cx="9763125" cy="4267199"/>
          </a:xfrm>
          <a:prstGeom prst="rect">
            <a:avLst/>
          </a:prstGeom>
          <a:noFill/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add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text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09775" y="504824"/>
            <a:ext cx="9763125" cy="133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>
                <a:solidFill>
                  <a:srgbClr val="F2165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Click to add title</a:t>
            </a:r>
            <a:endParaRPr lang="en-US" sz="4800" b="1" dirty="0">
              <a:solidFill>
                <a:srgbClr val="F2165A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769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14" y="0"/>
            <a:ext cx="1689086" cy="6858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85775" y="607071"/>
            <a:ext cx="9582150" cy="14797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6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 title</a:t>
            </a:r>
            <a:endParaRPr lang="en-US" sz="6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5776" y="2838450"/>
            <a:ext cx="9582150" cy="3495675"/>
          </a:xfrm>
          <a:prstGeom prst="rect">
            <a:avLst/>
          </a:prstGeom>
          <a:noFill/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 subtitle</a:t>
            </a:r>
          </a:p>
          <a:p>
            <a:r>
              <a:rPr lang="en-US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text</a:t>
            </a:r>
            <a:endParaRPr lang="en-US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8413" y="2325888"/>
            <a:ext cx="2636874" cy="159488"/>
          </a:xfrm>
          <a:prstGeom prst="rect">
            <a:avLst/>
          </a:prstGeom>
          <a:solidFill>
            <a:srgbClr val="F21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504826" y="361950"/>
            <a:ext cx="11106150" cy="6143625"/>
          </a:xfrm>
          <a:prstGeom prst="round2DiagRect">
            <a:avLst/>
          </a:prstGeom>
          <a:noFill/>
          <a:ln>
            <a:solidFill>
              <a:srgbClr val="F21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85925" cy="6858001"/>
          </a:xfr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009775" y="2076450"/>
            <a:ext cx="8886825" cy="4267199"/>
          </a:xfrm>
          <a:prstGeom prst="rect">
            <a:avLst/>
          </a:prstGeom>
          <a:noFill/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 add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text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09775" y="504824"/>
            <a:ext cx="8886825" cy="133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>
                <a:solidFill>
                  <a:srgbClr val="F2165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Click to add title</a:t>
            </a:r>
            <a:endParaRPr lang="en-US" sz="4800" b="1" dirty="0">
              <a:solidFill>
                <a:srgbClr val="F2165A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215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04826" y="361950"/>
            <a:ext cx="11106150" cy="6143625"/>
          </a:xfrm>
          <a:prstGeom prst="round2DiagRect">
            <a:avLst/>
          </a:prstGeom>
          <a:noFill/>
          <a:ln>
            <a:solidFill>
              <a:srgbClr val="F21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14" y="0"/>
            <a:ext cx="1689086" cy="6858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85775" y="607071"/>
            <a:ext cx="9582150" cy="14797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6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 title</a:t>
            </a:r>
            <a:endParaRPr lang="en-US" sz="6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5776" y="2838450"/>
            <a:ext cx="9582150" cy="3495675"/>
          </a:xfrm>
          <a:prstGeom prst="rect">
            <a:avLst/>
          </a:prstGeom>
          <a:noFill/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 subtitle</a:t>
            </a:r>
          </a:p>
          <a:p>
            <a:r>
              <a:rPr lang="en-US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text</a:t>
            </a:r>
            <a:endParaRPr lang="en-US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8413" y="2325888"/>
            <a:ext cx="2636874" cy="159488"/>
          </a:xfrm>
          <a:prstGeom prst="rect">
            <a:avLst/>
          </a:prstGeom>
          <a:solidFill>
            <a:srgbClr val="F21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4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10123" y="-4810126"/>
            <a:ext cx="2571749" cy="12192000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8524875" y="0"/>
            <a:ext cx="3667125" cy="2571750"/>
          </a:xfrm>
          <a:prstGeom prst="triangle">
            <a:avLst/>
          </a:prstGeom>
          <a:solidFill>
            <a:srgbClr val="F2165A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788223" y="0"/>
            <a:ext cx="3667125" cy="2571750"/>
          </a:xfrm>
          <a:prstGeom prst="triangle">
            <a:avLst/>
          </a:prstGeom>
          <a:solidFill>
            <a:srgbClr val="F2165A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0800000">
            <a:off x="5743985" y="-1"/>
            <a:ext cx="2300170" cy="1438901"/>
          </a:xfrm>
          <a:prstGeom prst="triangle">
            <a:avLst/>
          </a:prstGeom>
          <a:solidFill>
            <a:schemeClr val="bg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9418219" y="2370418"/>
            <a:ext cx="2486826" cy="344944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9404886" y="2394041"/>
            <a:ext cx="2486826" cy="341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</a:t>
            </a:r>
            <a:r>
              <a:rPr lang="en-US" sz="1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ms.kpru.ac.th</a:t>
            </a:r>
            <a:endParaRPr lang="en-US" sz="1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809624" y="2934064"/>
            <a:ext cx="10515600" cy="1750508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F2165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THANK YOU</a:t>
            </a:r>
            <a:endParaRPr lang="en-US" sz="9600" b="1" dirty="0">
              <a:solidFill>
                <a:srgbClr val="F2165A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437550" y="4684572"/>
            <a:ext cx="1259747" cy="45719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57" b="97245" l="2755" r="970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65" y="5577787"/>
            <a:ext cx="318782" cy="318782"/>
          </a:xfrm>
          <a:prstGeom prst="rect">
            <a:avLst/>
          </a:prstGeom>
        </p:spPr>
      </p:pic>
      <p:sp>
        <p:nvSpPr>
          <p:cNvPr id="35" name="Subtitle 2"/>
          <p:cNvSpPr txBox="1">
            <a:spLocks/>
          </p:cNvSpPr>
          <p:nvPr/>
        </p:nvSpPr>
        <p:spPr>
          <a:xfrm>
            <a:off x="1783447" y="5592141"/>
            <a:ext cx="2424418" cy="304428"/>
          </a:xfrm>
          <a:prstGeom prst="rect">
            <a:avLst/>
          </a:prstGeom>
          <a:noFill/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text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954" b="80582" l="10000" r="90000">
                        <a14:foregroundMark x1="68100" y1="64444" x2="68100" y2="64444"/>
                        <a14:foregroundMark x1="33900" y1="45556" x2="33900" y2="45556"/>
                        <a14:foregroundMark x1="45000" y1="46204" x2="45000" y2="46204"/>
                        <a14:foregroundMark x1="55400" y1="44537" x2="55400" y2="445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65"/>
          <a:stretch/>
        </p:blipFill>
        <p:spPr>
          <a:xfrm>
            <a:off x="4507943" y="5465431"/>
            <a:ext cx="547210" cy="529140"/>
          </a:xfrm>
          <a:prstGeom prst="rect">
            <a:avLst/>
          </a:prstGeom>
        </p:spPr>
      </p:pic>
      <p:sp>
        <p:nvSpPr>
          <p:cNvPr id="37" name="Subtitle 2"/>
          <p:cNvSpPr txBox="1">
            <a:spLocks/>
          </p:cNvSpPr>
          <p:nvPr/>
        </p:nvSpPr>
        <p:spPr>
          <a:xfrm>
            <a:off x="5055153" y="5592141"/>
            <a:ext cx="2424418" cy="304428"/>
          </a:xfrm>
          <a:prstGeom prst="rect">
            <a:avLst/>
          </a:prstGeom>
          <a:noFill/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text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53268" y1="25000" x2="53268" y2="25000"/>
                        <a14:foregroundMark x1="51471" y1="59967" x2="51471" y2="599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569" y="5470148"/>
            <a:ext cx="524423" cy="524423"/>
          </a:xfrm>
          <a:prstGeom prst="rect">
            <a:avLst/>
          </a:prstGeom>
        </p:spPr>
      </p:pic>
      <p:sp>
        <p:nvSpPr>
          <p:cNvPr id="39" name="Subtitle 2"/>
          <p:cNvSpPr txBox="1">
            <a:spLocks/>
          </p:cNvSpPr>
          <p:nvPr/>
        </p:nvSpPr>
        <p:spPr>
          <a:xfrm>
            <a:off x="8288992" y="5592141"/>
            <a:ext cx="2424418" cy="304428"/>
          </a:xfrm>
          <a:prstGeom prst="rect">
            <a:avLst/>
          </a:prstGeom>
          <a:noFill/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Click to add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text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0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FMS_OFFICE</dc:creator>
  <cp:lastModifiedBy>FMS_OFFICE</cp:lastModifiedBy>
  <cp:revision>13</cp:revision>
  <dcterms:created xsi:type="dcterms:W3CDTF">2023-10-24T04:07:15Z</dcterms:created>
  <dcterms:modified xsi:type="dcterms:W3CDTF">2023-10-24T05:20:25Z</dcterms:modified>
</cp:coreProperties>
</file>